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704" r:id="rId2"/>
  </p:sldMasterIdLst>
  <p:notesMasterIdLst>
    <p:notesMasterId r:id="rId8"/>
  </p:notesMasterIdLst>
  <p:sldIdLst>
    <p:sldId id="256" r:id="rId3"/>
    <p:sldId id="258" r:id="rId4"/>
    <p:sldId id="261" r:id="rId5"/>
    <p:sldId id="263" r:id="rId6"/>
    <p:sldId id="272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j6KQ8YVWRX9ynMsVPIaGZ8Drh1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3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5692a3e67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255692a3e67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5692a3e67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255692a3e67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5" name="Google Shape;3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g2511bbf3cb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5" name="Google Shape;2665;g2511bbf3cb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 Layout 2">
    <p:bg>
      <p:bgPr>
        <a:solidFill>
          <a:srgbClr val="E8E8E8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/>
          <p:nvPr/>
        </p:nvSpPr>
        <p:spPr>
          <a:xfrm>
            <a:off x="-17600" y="3819750"/>
            <a:ext cx="9161700" cy="132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2"/>
          <p:cNvSpPr txBox="1">
            <a:spLocks noGrp="1"/>
          </p:cNvSpPr>
          <p:nvPr>
            <p:ph type="ctrTitle"/>
          </p:nvPr>
        </p:nvSpPr>
        <p:spPr>
          <a:xfrm>
            <a:off x="736625" y="1362325"/>
            <a:ext cx="80472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2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9218" y="3817272"/>
            <a:ext cx="3844969" cy="106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2"/>
          <p:cNvSpPr txBox="1">
            <a:spLocks noGrp="1"/>
          </p:cNvSpPr>
          <p:nvPr>
            <p:ph type="body" idx="1"/>
          </p:nvPr>
        </p:nvSpPr>
        <p:spPr>
          <a:xfrm>
            <a:off x="4572000" y="3952875"/>
            <a:ext cx="41079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1" i="0" u="none" strike="noStrike" cap="none">
                <a:solidFill>
                  <a:srgbClr val="000000"/>
                </a:solidFill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itle slide 2">
  <p:cSld name="21 Title slide 2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ext with small vertical photo to the right">
  <p:cSld name="21 Text with small vertical photo to the righ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5"/>
          <p:cNvSpPr/>
          <p:nvPr/>
        </p:nvSpPr>
        <p:spPr>
          <a:xfrm>
            <a:off x="5057900" y="-12950"/>
            <a:ext cx="4086000" cy="51864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a photo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5"/>
          <p:cNvSpPr txBox="1">
            <a:spLocks noGrp="1"/>
          </p:cNvSpPr>
          <p:nvPr>
            <p:ph type="body" idx="1"/>
          </p:nvPr>
        </p:nvSpPr>
        <p:spPr>
          <a:xfrm>
            <a:off x="435500" y="1323225"/>
            <a:ext cx="4622400" cy="3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5"/>
          <p:cNvSpPr txBox="1">
            <a:spLocks noGrp="1"/>
          </p:cNvSpPr>
          <p:nvPr>
            <p:ph type="title"/>
          </p:nvPr>
        </p:nvSpPr>
        <p:spPr>
          <a:xfrm>
            <a:off x="311704" y="228500"/>
            <a:ext cx="466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ext with small vertical photo to the right 1">
  <p:cSld name="21 Text with small vertical photo to the right 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6"/>
          <p:cNvSpPr/>
          <p:nvPr/>
        </p:nvSpPr>
        <p:spPr>
          <a:xfrm>
            <a:off x="2537350" y="-12950"/>
            <a:ext cx="6606600" cy="51864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96"/>
          <p:cNvSpPr txBox="1">
            <a:spLocks noGrp="1"/>
          </p:cNvSpPr>
          <p:nvPr>
            <p:ph type="title"/>
          </p:nvPr>
        </p:nvSpPr>
        <p:spPr>
          <a:xfrm>
            <a:off x="311702" y="228500"/>
            <a:ext cx="208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Chapter break agenda black with bracket">
  <p:cSld name="20 Chapter break agenda black with bracket">
    <p:bg>
      <p:bgPr>
        <a:solidFill>
          <a:srgbClr val="000000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7"/>
          <p:cNvSpPr txBox="1">
            <a:spLocks noGrp="1"/>
          </p:cNvSpPr>
          <p:nvPr>
            <p:ph type="title"/>
          </p:nvPr>
        </p:nvSpPr>
        <p:spPr>
          <a:xfrm>
            <a:off x="565856" y="2045225"/>
            <a:ext cx="278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7"/>
          <p:cNvSpPr txBox="1"/>
          <p:nvPr/>
        </p:nvSpPr>
        <p:spPr>
          <a:xfrm>
            <a:off x="3625600" y="247875"/>
            <a:ext cx="1057200" cy="46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0"/>
              <a:buFont typeface="Arial"/>
              <a:buNone/>
            </a:pPr>
            <a:r>
              <a:rPr lang="en-US" sz="22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97"/>
          <p:cNvSpPr txBox="1">
            <a:spLocks noGrp="1"/>
          </p:cNvSpPr>
          <p:nvPr>
            <p:ph type="subTitle" idx="1"/>
          </p:nvPr>
        </p:nvSpPr>
        <p:spPr>
          <a:xfrm>
            <a:off x="4931762" y="508875"/>
            <a:ext cx="3737100" cy="4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 Left heading">
  <p:cSld name="21  Left heading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8"/>
          <p:cNvSpPr txBox="1">
            <a:spLocks noGrp="1"/>
          </p:cNvSpPr>
          <p:nvPr>
            <p:ph type="title"/>
          </p:nvPr>
        </p:nvSpPr>
        <p:spPr>
          <a:xfrm>
            <a:off x="328581" y="228600"/>
            <a:ext cx="226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Speaker Intro Black (small photo)">
  <p:cSld name="21 Speaker Intro Black (small photo)">
    <p:bg>
      <p:bgPr>
        <a:solidFill>
          <a:schemeClr val="dk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9"/>
          <p:cNvSpPr txBox="1">
            <a:spLocks noGrp="1"/>
          </p:cNvSpPr>
          <p:nvPr>
            <p:ph type="title"/>
          </p:nvPr>
        </p:nvSpPr>
        <p:spPr>
          <a:xfrm>
            <a:off x="3677529" y="1283225"/>
            <a:ext cx="518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9"/>
          <p:cNvSpPr/>
          <p:nvPr/>
        </p:nvSpPr>
        <p:spPr>
          <a:xfrm>
            <a:off x="849150" y="1123950"/>
            <a:ext cx="1980000" cy="20025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99"/>
          <p:cNvSpPr txBox="1">
            <a:spLocks noGrp="1"/>
          </p:cNvSpPr>
          <p:nvPr>
            <p:ph type="subTitle" idx="1"/>
          </p:nvPr>
        </p:nvSpPr>
        <p:spPr>
          <a:xfrm>
            <a:off x="3677529" y="1047750"/>
            <a:ext cx="4838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9"/>
          <p:cNvSpPr txBox="1">
            <a:spLocks noGrp="1"/>
          </p:cNvSpPr>
          <p:nvPr>
            <p:ph type="body" idx="2"/>
          </p:nvPr>
        </p:nvSpPr>
        <p:spPr>
          <a:xfrm>
            <a:off x="3784450" y="2990850"/>
            <a:ext cx="4838700" cy="1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 Left headline with text and subheading">
  <p:cSld name="20  Left headline with text and subheading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0"/>
          <p:cNvSpPr txBox="1">
            <a:spLocks noGrp="1"/>
          </p:cNvSpPr>
          <p:nvPr>
            <p:ph type="title"/>
          </p:nvPr>
        </p:nvSpPr>
        <p:spPr>
          <a:xfrm>
            <a:off x="311705" y="228500"/>
            <a:ext cx="337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0"/>
          <p:cNvSpPr txBox="1">
            <a:spLocks noGrp="1"/>
          </p:cNvSpPr>
          <p:nvPr>
            <p:ph type="body" idx="1"/>
          </p:nvPr>
        </p:nvSpPr>
        <p:spPr>
          <a:xfrm>
            <a:off x="429869" y="1412913"/>
            <a:ext cx="3378900" cy="27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itle plus gold horizontal block">
  <p:cSld name="21 Title plus gold horizontal bloc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1"/>
          <p:cNvSpPr/>
          <p:nvPr/>
        </p:nvSpPr>
        <p:spPr>
          <a:xfrm>
            <a:off x="-19225" y="1760200"/>
            <a:ext cx="9163200" cy="343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01"/>
          <p:cNvSpPr txBox="1">
            <a:spLocks noGrp="1"/>
          </p:cNvSpPr>
          <p:nvPr>
            <p:ph type="title"/>
          </p:nvPr>
        </p:nvSpPr>
        <p:spPr>
          <a:xfrm>
            <a:off x="328581" y="228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1"/>
          <p:cNvSpPr txBox="1">
            <a:spLocks noGrp="1"/>
          </p:cNvSpPr>
          <p:nvPr>
            <p:ph type="body" idx="1"/>
          </p:nvPr>
        </p:nvSpPr>
        <p:spPr>
          <a:xfrm>
            <a:off x="429868" y="2062715"/>
            <a:ext cx="7820400" cy="23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ext with Photo Web Standard">
  <p:cSld name="21 Text with Photo Web Standard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2"/>
          <p:cNvSpPr/>
          <p:nvPr/>
        </p:nvSpPr>
        <p:spPr>
          <a:xfrm>
            <a:off x="-75575" y="-13875"/>
            <a:ext cx="9219600" cy="24294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02"/>
          <p:cNvSpPr>
            <a:spLocks noGrp="1"/>
          </p:cNvSpPr>
          <p:nvPr>
            <p:ph type="pic" idx="2"/>
          </p:nvPr>
        </p:nvSpPr>
        <p:spPr>
          <a:xfrm>
            <a:off x="-76200" y="0"/>
            <a:ext cx="9220200" cy="24162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2"/>
          <p:cNvSpPr/>
          <p:nvPr/>
        </p:nvSpPr>
        <p:spPr>
          <a:xfrm>
            <a:off x="1568725" y="1732650"/>
            <a:ext cx="6415500" cy="341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02"/>
          <p:cNvSpPr txBox="1"/>
          <p:nvPr/>
        </p:nvSpPr>
        <p:spPr>
          <a:xfrm>
            <a:off x="1681950" y="2380875"/>
            <a:ext cx="6184200" cy="276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02"/>
          <p:cNvSpPr txBox="1">
            <a:spLocks noGrp="1"/>
          </p:cNvSpPr>
          <p:nvPr>
            <p:ph type="title"/>
          </p:nvPr>
        </p:nvSpPr>
        <p:spPr>
          <a:xfrm>
            <a:off x="1568725" y="1856915"/>
            <a:ext cx="5990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Headline with text 1">
  <p:cSld name="20 Headline with text 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3"/>
          <p:cNvSpPr txBox="1">
            <a:spLocks noGrp="1"/>
          </p:cNvSpPr>
          <p:nvPr>
            <p:ph type="body" idx="1"/>
          </p:nvPr>
        </p:nvSpPr>
        <p:spPr>
          <a:xfrm>
            <a:off x="429868" y="1204825"/>
            <a:ext cx="78204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03"/>
          <p:cNvSpPr txBox="1">
            <a:spLocks noGrp="1"/>
          </p:cNvSpPr>
          <p:nvPr>
            <p:ph type="title"/>
          </p:nvPr>
        </p:nvSpPr>
        <p:spPr>
          <a:xfrm>
            <a:off x="328581" y="228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Agenda White Right Agenda">
  <p:cSld name="21 Agenda White Right Agenda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3"/>
          <p:cNvSpPr txBox="1">
            <a:spLocks noGrp="1"/>
          </p:cNvSpPr>
          <p:nvPr>
            <p:ph type="title"/>
          </p:nvPr>
        </p:nvSpPr>
        <p:spPr>
          <a:xfrm>
            <a:off x="421917" y="2285400"/>
            <a:ext cx="2927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highlight>
                  <a:schemeClr val="accent1"/>
                </a:highlight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3"/>
          <p:cNvSpPr txBox="1">
            <a:spLocks noGrp="1"/>
          </p:cNvSpPr>
          <p:nvPr>
            <p:ph type="body" idx="1"/>
          </p:nvPr>
        </p:nvSpPr>
        <p:spPr>
          <a:xfrm>
            <a:off x="4088090" y="234875"/>
            <a:ext cx="4340100" cy="4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" name="Google Shape;17;p23"/>
          <p:cNvCxnSpPr/>
          <p:nvPr/>
        </p:nvCxnSpPr>
        <p:spPr>
          <a:xfrm>
            <a:off x="3723680" y="1884300"/>
            <a:ext cx="0" cy="138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itle plus white horizontal block and black heading">
  <p:cSld name="21 Title plus white horizontal block and black heading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4"/>
          <p:cNvSpPr/>
          <p:nvPr/>
        </p:nvSpPr>
        <p:spPr>
          <a:xfrm>
            <a:off x="-9600" y="-40250"/>
            <a:ext cx="9261000" cy="180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04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76" name="Google Shape;76;p104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575146" y="4168101"/>
            <a:ext cx="1244950" cy="81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itle plus white horizontal block  and gold heading">
  <p:cSld name="21 Title plus white horizontal block  and gold heading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5"/>
          <p:cNvSpPr/>
          <p:nvPr/>
        </p:nvSpPr>
        <p:spPr>
          <a:xfrm>
            <a:off x="-9600" y="-40250"/>
            <a:ext cx="9261000" cy="180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05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80" name="Google Shape;80;p105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575146" y="4168101"/>
            <a:ext cx="1244950" cy="81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itle plus white horizontal block and black heading 1">
  <p:cSld name="21 Title plus white horizontal block and black heading 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6"/>
          <p:cNvSpPr/>
          <p:nvPr/>
        </p:nvSpPr>
        <p:spPr>
          <a:xfrm>
            <a:off x="-9600" y="-40250"/>
            <a:ext cx="9261000" cy="180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06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84" name="Google Shape;84;p106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575146" y="4168101"/>
            <a:ext cx="1244950" cy="81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Headline with 3 column 2">
  <p:cSld name="21 Headline with 3 column 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07"/>
          <p:cNvPicPr preferRelativeResize="0"/>
          <p:nvPr/>
        </p:nvPicPr>
        <p:blipFill rotWithShape="1">
          <a:blip r:embed="rId2">
            <a:alphaModFix/>
          </a:blip>
          <a:srcRect l="67797" r="-92"/>
          <a:stretch/>
        </p:blipFill>
        <p:spPr>
          <a:xfrm>
            <a:off x="0" y="0"/>
            <a:ext cx="2953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07"/>
          <p:cNvSpPr txBox="1">
            <a:spLocks noGrp="1"/>
          </p:cNvSpPr>
          <p:nvPr>
            <p:ph type="title"/>
          </p:nvPr>
        </p:nvSpPr>
        <p:spPr>
          <a:xfrm>
            <a:off x="322954" y="242402"/>
            <a:ext cx="240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07"/>
          <p:cNvSpPr txBox="1">
            <a:spLocks noGrp="1"/>
          </p:cNvSpPr>
          <p:nvPr>
            <p:ph type="body" idx="1"/>
          </p:nvPr>
        </p:nvSpPr>
        <p:spPr>
          <a:xfrm>
            <a:off x="3371850" y="323850"/>
            <a:ext cx="2514600" cy="29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07"/>
          <p:cNvSpPr txBox="1">
            <a:spLocks noGrp="1"/>
          </p:cNvSpPr>
          <p:nvPr>
            <p:ph type="body" idx="2"/>
          </p:nvPr>
        </p:nvSpPr>
        <p:spPr>
          <a:xfrm>
            <a:off x="6305081" y="323850"/>
            <a:ext cx="2514600" cy="29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Headline with text  1 black background">
  <p:cSld name="21 Headline with text  1 black background"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8"/>
          <p:cNvSpPr txBox="1">
            <a:spLocks noGrp="1"/>
          </p:cNvSpPr>
          <p:nvPr>
            <p:ph type="body" idx="1"/>
          </p:nvPr>
        </p:nvSpPr>
        <p:spPr>
          <a:xfrm>
            <a:off x="427125" y="1204825"/>
            <a:ext cx="77049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08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wo Column Format Gold Right">
  <p:cSld name="21 Two Column Format Gold Right">
    <p:bg>
      <p:bgPr>
        <a:solidFill>
          <a:schemeClr val="accen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9"/>
          <p:cNvSpPr/>
          <p:nvPr/>
        </p:nvSpPr>
        <p:spPr>
          <a:xfrm>
            <a:off x="-13975" y="875"/>
            <a:ext cx="4586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09"/>
          <p:cNvSpPr txBox="1">
            <a:spLocks noGrp="1"/>
          </p:cNvSpPr>
          <p:nvPr>
            <p:ph type="body" idx="1"/>
          </p:nvPr>
        </p:nvSpPr>
        <p:spPr>
          <a:xfrm>
            <a:off x="5058225" y="216425"/>
            <a:ext cx="3718200" cy="46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0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383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wo Column Format Gold Right 2">
  <p:cSld name="21 Two Column Format Gold Right 2">
    <p:bg>
      <p:bgPr>
        <a:solidFill>
          <a:schemeClr val="l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0"/>
          <p:cNvSpPr/>
          <p:nvPr/>
        </p:nvSpPr>
        <p:spPr>
          <a:xfrm>
            <a:off x="4558025" y="875"/>
            <a:ext cx="4586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10"/>
          <p:cNvSpPr/>
          <p:nvPr/>
        </p:nvSpPr>
        <p:spPr>
          <a:xfrm>
            <a:off x="4558025" y="875"/>
            <a:ext cx="45861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10"/>
          <p:cNvSpPr txBox="1">
            <a:spLocks noGrp="1"/>
          </p:cNvSpPr>
          <p:nvPr>
            <p:ph type="body" idx="1"/>
          </p:nvPr>
        </p:nvSpPr>
        <p:spPr>
          <a:xfrm>
            <a:off x="5009025" y="1286950"/>
            <a:ext cx="3688800" cy="3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110"/>
          <p:cNvSpPr txBox="1">
            <a:spLocks noGrp="1"/>
          </p:cNvSpPr>
          <p:nvPr>
            <p:ph type="title"/>
          </p:nvPr>
        </p:nvSpPr>
        <p:spPr>
          <a:xfrm>
            <a:off x="4957050" y="216425"/>
            <a:ext cx="345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wo Column Format Gold Right 2 1">
  <p:cSld name="21 Two Column Format Gold Right 2 1">
    <p:bg>
      <p:bgPr>
        <a:solidFill>
          <a:schemeClr val="lt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1"/>
          <p:cNvSpPr/>
          <p:nvPr/>
        </p:nvSpPr>
        <p:spPr>
          <a:xfrm>
            <a:off x="4558025" y="875"/>
            <a:ext cx="4586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11"/>
          <p:cNvSpPr/>
          <p:nvPr/>
        </p:nvSpPr>
        <p:spPr>
          <a:xfrm>
            <a:off x="4558025" y="875"/>
            <a:ext cx="45861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11"/>
          <p:cNvSpPr txBox="1">
            <a:spLocks noGrp="1"/>
          </p:cNvSpPr>
          <p:nvPr>
            <p:ph type="title"/>
          </p:nvPr>
        </p:nvSpPr>
        <p:spPr>
          <a:xfrm>
            <a:off x="4957050" y="216425"/>
            <a:ext cx="345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wo Column Format Gold Right 1">
  <p:cSld name="21 Two Column Format Gold Right 1">
    <p:bg>
      <p:bgPr>
        <a:solidFill>
          <a:schemeClr val="accen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2"/>
          <p:cNvSpPr/>
          <p:nvPr/>
        </p:nvSpPr>
        <p:spPr>
          <a:xfrm>
            <a:off x="-13975" y="875"/>
            <a:ext cx="4586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12"/>
          <p:cNvSpPr txBox="1">
            <a:spLocks noGrp="1"/>
          </p:cNvSpPr>
          <p:nvPr>
            <p:ph type="body" idx="1"/>
          </p:nvPr>
        </p:nvSpPr>
        <p:spPr>
          <a:xfrm>
            <a:off x="311150" y="1397075"/>
            <a:ext cx="3904800" cy="46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11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383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Headline with 3 column">
  <p:cSld name="21 Headline with 3 colum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3"/>
          <p:cNvSpPr txBox="1">
            <a:spLocks noGrp="1"/>
          </p:cNvSpPr>
          <p:nvPr>
            <p:ph type="body" idx="1"/>
          </p:nvPr>
        </p:nvSpPr>
        <p:spPr>
          <a:xfrm>
            <a:off x="6187300" y="1163025"/>
            <a:ext cx="2618400" cy="3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113"/>
          <p:cNvSpPr txBox="1">
            <a:spLocks noGrp="1"/>
          </p:cNvSpPr>
          <p:nvPr>
            <p:ph type="body" idx="2"/>
          </p:nvPr>
        </p:nvSpPr>
        <p:spPr>
          <a:xfrm>
            <a:off x="3246300" y="1188128"/>
            <a:ext cx="2618400" cy="3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113"/>
          <p:cNvSpPr txBox="1">
            <a:spLocks noGrp="1"/>
          </p:cNvSpPr>
          <p:nvPr>
            <p:ph type="body" idx="3"/>
          </p:nvPr>
        </p:nvSpPr>
        <p:spPr>
          <a:xfrm>
            <a:off x="325850" y="1211492"/>
            <a:ext cx="2618400" cy="3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113"/>
          <p:cNvSpPr txBox="1">
            <a:spLocks noGrp="1"/>
          </p:cNvSpPr>
          <p:nvPr>
            <p:ph type="title"/>
          </p:nvPr>
        </p:nvSpPr>
        <p:spPr>
          <a:xfrm>
            <a:off x="325850" y="228600"/>
            <a:ext cx="850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Blank">
  <p:cSld name="21 Blank">
    <p:bg>
      <p:bgPr>
        <a:noFill/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Chapter break bar">
  <p:cSld name="21 Chapter break bar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4"/>
          <p:cNvSpPr/>
          <p:nvPr/>
        </p:nvSpPr>
        <p:spPr>
          <a:xfrm>
            <a:off x="0" y="1314450"/>
            <a:ext cx="9144000" cy="15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14"/>
          <p:cNvSpPr txBox="1">
            <a:spLocks noGrp="1"/>
          </p:cNvSpPr>
          <p:nvPr>
            <p:ph type="title"/>
          </p:nvPr>
        </p:nvSpPr>
        <p:spPr>
          <a:xfrm>
            <a:off x="381837" y="1600200"/>
            <a:ext cx="81129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18" name="Google Shape;118;p114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575146" y="4168101"/>
            <a:ext cx="1244950" cy="81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2 Column Format Black Right 1">
  <p:cSld name="21 2 Column Format Black Right 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5"/>
          <p:cNvSpPr txBox="1">
            <a:spLocks noGrp="1"/>
          </p:cNvSpPr>
          <p:nvPr>
            <p:ph type="body" idx="1"/>
          </p:nvPr>
        </p:nvSpPr>
        <p:spPr>
          <a:xfrm>
            <a:off x="5024275" y="445025"/>
            <a:ext cx="3837000" cy="3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115"/>
          <p:cNvSpPr txBox="1">
            <a:spLocks noGrp="1"/>
          </p:cNvSpPr>
          <p:nvPr>
            <p:ph type="title"/>
          </p:nvPr>
        </p:nvSpPr>
        <p:spPr>
          <a:xfrm>
            <a:off x="324700" y="211225"/>
            <a:ext cx="383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Maroon chapter break or bold statement">
  <p:cSld name="20 Maroon chapter break or bold statement">
    <p:bg>
      <p:bgPr>
        <a:solidFill>
          <a:schemeClr val="accent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6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6246300" cy="46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24" name="Google Shape;124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97850" y="4157166"/>
            <a:ext cx="1406350" cy="8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Cover Intro White logo left bottom">
  <p:cSld name="21 Cover Intro White logo left bottom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7"/>
          <p:cNvSpPr txBox="1">
            <a:spLocks noGrp="1"/>
          </p:cNvSpPr>
          <p:nvPr>
            <p:ph type="title"/>
          </p:nvPr>
        </p:nvSpPr>
        <p:spPr>
          <a:xfrm>
            <a:off x="328581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17"/>
          <p:cNvSpPr txBox="1">
            <a:spLocks noGrp="1"/>
          </p:cNvSpPr>
          <p:nvPr>
            <p:ph type="subTitle" idx="1"/>
          </p:nvPr>
        </p:nvSpPr>
        <p:spPr>
          <a:xfrm>
            <a:off x="328581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8" name="Google Shape;128;p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5510" y="3799424"/>
            <a:ext cx="3464700" cy="96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itle slide with photo placeholder">
  <p:cSld name="21 Title slide with photo placeholder">
    <p:bg>
      <p:bgPr>
        <a:solidFill>
          <a:schemeClr val="lt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8"/>
          <p:cNvSpPr/>
          <p:nvPr/>
        </p:nvSpPr>
        <p:spPr>
          <a:xfrm>
            <a:off x="0" y="3635375"/>
            <a:ext cx="9144000" cy="15081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18"/>
          <p:cNvSpPr txBox="1">
            <a:spLocks noGrp="1"/>
          </p:cNvSpPr>
          <p:nvPr>
            <p:ph type="ctrTitle"/>
          </p:nvPr>
        </p:nvSpPr>
        <p:spPr>
          <a:xfrm>
            <a:off x="736625" y="1362325"/>
            <a:ext cx="80472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32" name="Google Shape;132;p118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9218" y="3817272"/>
            <a:ext cx="3844969" cy="106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18"/>
          <p:cNvSpPr txBox="1">
            <a:spLocks noGrp="1"/>
          </p:cNvSpPr>
          <p:nvPr>
            <p:ph type="body" idx="1"/>
          </p:nvPr>
        </p:nvSpPr>
        <p:spPr>
          <a:xfrm>
            <a:off x="4221050" y="3952873"/>
            <a:ext cx="44589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1" i="0" u="none" strike="noStrike" cap="none">
                <a:solidFill>
                  <a:srgbClr val="000000"/>
                </a:solidFill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Gold chapter break or bold statement gold with subheading">
  <p:cSld name="21 Gold chapter break or bold statement gold with subheading">
    <p:bg>
      <p:bgPr>
        <a:solidFill>
          <a:schemeClr val="accen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9"/>
          <p:cNvSpPr txBox="1">
            <a:spLocks noGrp="1"/>
          </p:cNvSpPr>
          <p:nvPr>
            <p:ph type="title"/>
          </p:nvPr>
        </p:nvSpPr>
        <p:spPr>
          <a:xfrm>
            <a:off x="334677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19"/>
          <p:cNvSpPr txBox="1">
            <a:spLocks noGrp="1"/>
          </p:cNvSpPr>
          <p:nvPr>
            <p:ph type="subTitle" idx="1"/>
          </p:nvPr>
        </p:nvSpPr>
        <p:spPr>
          <a:xfrm>
            <a:off x="334677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Chapter Break White with small gold bar">
  <p:cSld name="21 Chapter Break White with small gold bar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0"/>
          <p:cNvSpPr txBox="1">
            <a:spLocks noGrp="1"/>
          </p:cNvSpPr>
          <p:nvPr>
            <p:ph type="subTitle" idx="1"/>
          </p:nvPr>
        </p:nvSpPr>
        <p:spPr>
          <a:xfrm>
            <a:off x="33983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120"/>
          <p:cNvSpPr txBox="1">
            <a:spLocks noGrp="1"/>
          </p:cNvSpPr>
          <p:nvPr>
            <p:ph type="title"/>
          </p:nvPr>
        </p:nvSpPr>
        <p:spPr>
          <a:xfrm>
            <a:off x="339835" y="1130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Maroon chapter break or bold statement with subheading">
  <p:cSld name="21 Maroon chapter break or bold statement with subheading">
    <p:bg>
      <p:bgPr>
        <a:solidFill>
          <a:schemeClr val="accent2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1"/>
          <p:cNvSpPr txBox="1">
            <a:spLocks noGrp="1"/>
          </p:cNvSpPr>
          <p:nvPr>
            <p:ph type="title"/>
          </p:nvPr>
        </p:nvSpPr>
        <p:spPr>
          <a:xfrm>
            <a:off x="334208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7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21"/>
          <p:cNvSpPr txBox="1">
            <a:spLocks noGrp="1"/>
          </p:cNvSpPr>
          <p:nvPr>
            <p:ph type="subTitle" idx="1"/>
          </p:nvPr>
        </p:nvSpPr>
        <p:spPr>
          <a:xfrm>
            <a:off x="334208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Chapter break bar 2">
  <p:cSld name="21 Chapter break bar 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2"/>
          <p:cNvSpPr/>
          <p:nvPr/>
        </p:nvSpPr>
        <p:spPr>
          <a:xfrm>
            <a:off x="0" y="1314450"/>
            <a:ext cx="9144000" cy="154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22"/>
          <p:cNvSpPr txBox="1">
            <a:spLocks noGrp="1"/>
          </p:cNvSpPr>
          <p:nvPr>
            <p:ph type="title"/>
          </p:nvPr>
        </p:nvSpPr>
        <p:spPr>
          <a:xfrm>
            <a:off x="381837" y="1600200"/>
            <a:ext cx="81129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146" name="Google Shape;146;p122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575146" y="4168101"/>
            <a:ext cx="1244950" cy="81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Call out plus image 1">
  <p:cSld name="21 Call out plus image 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3"/>
          <p:cNvSpPr txBox="1">
            <a:spLocks noGrp="1"/>
          </p:cNvSpPr>
          <p:nvPr>
            <p:ph type="title"/>
          </p:nvPr>
        </p:nvSpPr>
        <p:spPr>
          <a:xfrm>
            <a:off x="296832" y="228975"/>
            <a:ext cx="1860300" cy="23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Chapter break bar 1">
  <p:cSld name="21 Chapter break bar 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8"/>
          <p:cNvSpPr/>
          <p:nvPr/>
        </p:nvSpPr>
        <p:spPr>
          <a:xfrm>
            <a:off x="0" y="1314450"/>
            <a:ext cx="9144000" cy="154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8"/>
          <p:cNvSpPr txBox="1">
            <a:spLocks noGrp="1"/>
          </p:cNvSpPr>
          <p:nvPr>
            <p:ph type="title"/>
          </p:nvPr>
        </p:nvSpPr>
        <p:spPr>
          <a:xfrm>
            <a:off x="381837" y="1600200"/>
            <a:ext cx="81129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38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575146" y="4168101"/>
            <a:ext cx="1244950" cy="81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2 Column Format Black Right">
  <p:cSld name="21 2 Column Format Black Righ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4"/>
          <p:cNvSpPr/>
          <p:nvPr/>
        </p:nvSpPr>
        <p:spPr>
          <a:xfrm>
            <a:off x="4630550" y="0"/>
            <a:ext cx="4513500" cy="517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24"/>
          <p:cNvSpPr txBox="1">
            <a:spLocks noGrp="1"/>
          </p:cNvSpPr>
          <p:nvPr>
            <p:ph type="body" idx="1"/>
          </p:nvPr>
        </p:nvSpPr>
        <p:spPr>
          <a:xfrm>
            <a:off x="5035150" y="508475"/>
            <a:ext cx="38370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124"/>
          <p:cNvSpPr txBox="1">
            <a:spLocks noGrp="1"/>
          </p:cNvSpPr>
          <p:nvPr>
            <p:ph type="title"/>
          </p:nvPr>
        </p:nvSpPr>
        <p:spPr>
          <a:xfrm>
            <a:off x="328581" y="229414"/>
            <a:ext cx="383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Chapter break agenda black with bracket 1">
  <p:cSld name="Custom Layout 1 1_1">
    <p:bg>
      <p:bgPr>
        <a:solidFill>
          <a:srgbClr val="000000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5692a3e67_0_87"/>
          <p:cNvSpPr txBox="1">
            <a:spLocks noGrp="1"/>
          </p:cNvSpPr>
          <p:nvPr>
            <p:ph type="title"/>
          </p:nvPr>
        </p:nvSpPr>
        <p:spPr>
          <a:xfrm>
            <a:off x="464100" y="2045225"/>
            <a:ext cx="278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g255692a3e67_0_87"/>
          <p:cNvSpPr txBox="1"/>
          <p:nvPr/>
        </p:nvSpPr>
        <p:spPr>
          <a:xfrm>
            <a:off x="3664990" y="371598"/>
            <a:ext cx="1057200" cy="3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0"/>
              <a:buFont typeface="Arial"/>
              <a:buNone/>
            </a:pPr>
            <a:r>
              <a:rPr lang="en-US" sz="22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255692a3e67_0_87"/>
          <p:cNvSpPr txBox="1">
            <a:spLocks noGrp="1"/>
          </p:cNvSpPr>
          <p:nvPr>
            <p:ph type="subTitle" idx="1"/>
          </p:nvPr>
        </p:nvSpPr>
        <p:spPr>
          <a:xfrm>
            <a:off x="4898000" y="508875"/>
            <a:ext cx="3737100" cy="4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Blank">
  <p:cSld name="CUSTOM_7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Blank">
  <p:cSld name="20 Blank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ld chapter break or bold statement gold">
  <p:cSld name="Gold chapter break or bold statement gold">
    <p:bg>
      <p:bgPr>
        <a:solidFill>
          <a:schemeClr val="accen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>
            <a:spLocks noGrp="1"/>
          </p:cNvSpPr>
          <p:nvPr>
            <p:ph type="title"/>
          </p:nvPr>
        </p:nvSpPr>
        <p:spPr>
          <a:xfrm>
            <a:off x="311700" y="826025"/>
            <a:ext cx="624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Title plus gold horizontal block">
  <p:cSld name="20 Title plus gold horizontal block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5"/>
          <p:cNvSpPr/>
          <p:nvPr/>
        </p:nvSpPr>
        <p:spPr>
          <a:xfrm>
            <a:off x="-19225" y="1760200"/>
            <a:ext cx="9163200" cy="343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Headline with 3 column">
  <p:cSld name="20 Headline with 3 column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6"/>
          <p:cNvSpPr txBox="1">
            <a:spLocks noGrp="1"/>
          </p:cNvSpPr>
          <p:nvPr>
            <p:ph type="body" idx="1"/>
          </p:nvPr>
        </p:nvSpPr>
        <p:spPr>
          <a:xfrm>
            <a:off x="6215500" y="11630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" name="Google Shape;216;p126"/>
          <p:cNvSpPr txBox="1">
            <a:spLocks noGrp="1"/>
          </p:cNvSpPr>
          <p:nvPr>
            <p:ph type="body" idx="2"/>
          </p:nvPr>
        </p:nvSpPr>
        <p:spPr>
          <a:xfrm>
            <a:off x="3274550" y="118466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126"/>
          <p:cNvSpPr txBox="1">
            <a:spLocks noGrp="1"/>
          </p:cNvSpPr>
          <p:nvPr>
            <p:ph type="body" idx="3"/>
          </p:nvPr>
        </p:nvSpPr>
        <p:spPr>
          <a:xfrm>
            <a:off x="405375" y="12048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 Chapter Break White with small gold bar">
  <p:cSld name="19 Chapter Break White with small gold bar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7"/>
          <p:cNvSpPr txBox="1">
            <a:spLocks noGrp="1"/>
          </p:cNvSpPr>
          <p:nvPr>
            <p:ph type="subTitle" idx="1"/>
          </p:nvPr>
        </p:nvSpPr>
        <p:spPr>
          <a:xfrm>
            <a:off x="311700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127"/>
          <p:cNvSpPr txBox="1">
            <a:spLocks noGrp="1"/>
          </p:cNvSpPr>
          <p:nvPr>
            <p:ph type="title"/>
          </p:nvPr>
        </p:nvSpPr>
        <p:spPr>
          <a:xfrm>
            <a:off x="311700" y="1130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 2 Column Format Black Right">
  <p:cSld name="19 2 Column Format Black Righ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8"/>
          <p:cNvSpPr/>
          <p:nvPr/>
        </p:nvSpPr>
        <p:spPr>
          <a:xfrm>
            <a:off x="4572000" y="-134650"/>
            <a:ext cx="4572000" cy="52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28"/>
          <p:cNvSpPr txBox="1">
            <a:spLocks noGrp="1"/>
          </p:cNvSpPr>
          <p:nvPr>
            <p:ph type="body" idx="1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83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 Cover Intro White logo left bottom">
  <p:cSld name="19 Cover Intro White logo left bottom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9"/>
          <p:cNvSpPr txBox="1">
            <a:spLocks noGrp="1"/>
          </p:cNvSpPr>
          <p:nvPr>
            <p:ph type="title"/>
          </p:nvPr>
        </p:nvSpPr>
        <p:spPr>
          <a:xfrm>
            <a:off x="311700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129"/>
          <p:cNvSpPr txBox="1">
            <a:spLocks noGrp="1"/>
          </p:cNvSpPr>
          <p:nvPr>
            <p:ph type="subTitle" idx="1"/>
          </p:nvPr>
        </p:nvSpPr>
        <p:spPr>
          <a:xfrm>
            <a:off x="4368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9" name="Google Shape;229;p1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375" y="3799425"/>
            <a:ext cx="3464700" cy="96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Gold section Intro">
  <p:cSld name="21 Gold section Intro">
    <p:bg>
      <p:bgPr>
        <a:solidFill>
          <a:schemeClr val="accen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9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6246300" cy="46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89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575146" y="4168101"/>
            <a:ext cx="1244950" cy="81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Gold chapter break or bold statement gold with subheading">
  <p:cSld name="20 Gold chapter break or bold statement gold with subheading">
    <p:bg>
      <p:bgPr>
        <a:solidFill>
          <a:schemeClr val="accent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0"/>
          <p:cNvSpPr txBox="1">
            <a:spLocks noGrp="1"/>
          </p:cNvSpPr>
          <p:nvPr>
            <p:ph type="title"/>
          </p:nvPr>
        </p:nvSpPr>
        <p:spPr>
          <a:xfrm>
            <a:off x="311700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130"/>
          <p:cNvSpPr txBox="1">
            <a:spLocks noGrp="1"/>
          </p:cNvSpPr>
          <p:nvPr>
            <p:ph type="subTitle" idx="1"/>
          </p:nvPr>
        </p:nvSpPr>
        <p:spPr>
          <a:xfrm>
            <a:off x="4368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Maroon chapter break or bold statement with subheading">
  <p:cSld name="20 Maroon chapter break or bold statement with subheading">
    <p:bg>
      <p:bgPr>
        <a:solidFill>
          <a:schemeClr val="dk2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1"/>
          <p:cNvSpPr txBox="1">
            <a:spLocks noGrp="1"/>
          </p:cNvSpPr>
          <p:nvPr>
            <p:ph type="title"/>
          </p:nvPr>
        </p:nvSpPr>
        <p:spPr>
          <a:xfrm>
            <a:off x="311700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7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31"/>
          <p:cNvSpPr txBox="1">
            <a:spLocks noGrp="1"/>
          </p:cNvSpPr>
          <p:nvPr>
            <p:ph type="subTitle" idx="1"/>
          </p:nvPr>
        </p:nvSpPr>
        <p:spPr>
          <a:xfrm>
            <a:off x="4368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3"/>
          <p:cNvSpPr txBox="1">
            <a:spLocks noGrp="1"/>
          </p:cNvSpPr>
          <p:nvPr>
            <p:ph type="title"/>
          </p:nvPr>
        </p:nvSpPr>
        <p:spPr>
          <a:xfrm>
            <a:off x="628650" y="27384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3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33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13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13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Headline with text  1 black background">
  <p:cSld name="21 Headline with text  1 black background"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8"/>
          <p:cNvSpPr txBox="1">
            <a:spLocks noGrp="1"/>
          </p:cNvSpPr>
          <p:nvPr>
            <p:ph type="body" idx="1"/>
          </p:nvPr>
        </p:nvSpPr>
        <p:spPr>
          <a:xfrm>
            <a:off x="427125" y="1204825"/>
            <a:ext cx="77049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88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0593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0"/>
          <p:cNvSpPr txBox="1">
            <a:spLocks noGrp="1"/>
          </p:cNvSpPr>
          <p:nvPr>
            <p:ph type="ctrTitle"/>
          </p:nvPr>
        </p:nvSpPr>
        <p:spPr>
          <a:xfrm>
            <a:off x="311700" y="2571753"/>
            <a:ext cx="8520600" cy="1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90"/>
          <p:cNvSpPr txBox="1">
            <a:spLocks noGrp="1"/>
          </p:cNvSpPr>
          <p:nvPr>
            <p:ph type="subTitle" idx="1"/>
          </p:nvPr>
        </p:nvSpPr>
        <p:spPr>
          <a:xfrm>
            <a:off x="311700" y="4092291"/>
            <a:ext cx="815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9" name="Google Shape;29;p90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8875" y="61124"/>
            <a:ext cx="3844950" cy="10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One Col Headers and Text">
  <p:cSld name="21 One Col Headers and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1"/>
          <p:cNvSpPr txBox="1">
            <a:spLocks noGrp="1"/>
          </p:cNvSpPr>
          <p:nvPr>
            <p:ph type="title"/>
          </p:nvPr>
        </p:nvSpPr>
        <p:spPr>
          <a:xfrm>
            <a:off x="311708" y="228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91"/>
          <p:cNvSpPr txBox="1">
            <a:spLocks noGrp="1"/>
          </p:cNvSpPr>
          <p:nvPr>
            <p:ph type="body" idx="1"/>
          </p:nvPr>
        </p:nvSpPr>
        <p:spPr>
          <a:xfrm>
            <a:off x="441123" y="1204825"/>
            <a:ext cx="78204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91"/>
          <p:cNvSpPr txBox="1">
            <a:spLocks noGrp="1"/>
          </p:cNvSpPr>
          <p:nvPr>
            <p:ph type="sldNum" idx="12"/>
          </p:nvPr>
        </p:nvSpPr>
        <p:spPr>
          <a:xfrm>
            <a:off x="9" y="49023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Blank slide with logo only" type="title">
  <p:cSld name="TITLE">
    <p:bg>
      <p:bgPr>
        <a:noFill/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92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575146" y="4168101"/>
            <a:ext cx="1244950" cy="81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Blank slide with logo only 1">
  <p:cSld name="21 Blank slide with logo only 1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40747" y="4192300"/>
            <a:ext cx="1406350" cy="8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311650" y="884250"/>
            <a:ext cx="8520600" cy="40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1"/>
          <p:cNvSpPr txBox="1"/>
          <p:nvPr/>
        </p:nvSpPr>
        <p:spPr>
          <a:xfrm>
            <a:off x="7465849" y="4859383"/>
            <a:ext cx="1428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Copyright © 2021 Arizona Board of Regents</a:t>
            </a:r>
            <a:endParaRPr sz="400" b="0" i="0" u="none" strike="noStrike" cap="non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1" r:id="rId4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196">
          <p15:clr>
            <a:srgbClr val="EA4335"/>
          </p15:clr>
        </p15:guide>
        <p15:guide id="4" pos="5564">
          <p15:clr>
            <a:srgbClr val="EA4335"/>
          </p15:clr>
        </p15:guide>
        <p15:guide id="5" orient="horz" pos="144">
          <p15:clr>
            <a:srgbClr val="EA4335"/>
          </p15:clr>
        </p15:guide>
        <p15:guide id="6" orient="horz" pos="89">
          <p15:clr>
            <a:srgbClr val="EA4335"/>
          </p15:clr>
        </p15:guide>
        <p15:guide id="7" pos="153">
          <p15:clr>
            <a:srgbClr val="EA4335"/>
          </p15:clr>
        </p15:guide>
        <p15:guide id="8" orient="horz" pos="3096">
          <p15:clr>
            <a:srgbClr val="EA4335"/>
          </p15:clr>
        </p15:guide>
        <p15:guide id="9" orient="horz" pos="19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1"/>
          <p:cNvSpPr txBox="1">
            <a:spLocks noGrp="1"/>
          </p:cNvSpPr>
          <p:nvPr>
            <p:ph type="body" idx="1"/>
          </p:nvPr>
        </p:nvSpPr>
        <p:spPr>
          <a:xfrm>
            <a:off x="3116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1"/>
          <p:cNvSpPr txBox="1"/>
          <p:nvPr/>
        </p:nvSpPr>
        <p:spPr>
          <a:xfrm>
            <a:off x="7655400" y="48784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Copyright © 2020  Arizona Board of Regents.</a:t>
            </a:r>
            <a:endParaRPr sz="400" b="0" i="0" u="none" strike="noStrike" cap="non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0.png"/><Relationship Id="rId5" Type="http://schemas.openxmlformats.org/officeDocument/2006/relationships/hyperlink" Target="https://www.classmarker.com/online-test/start/user-info/?quiz=r4k59f7e37e6a2aa" TargetMode="External"/><Relationship Id="rId4" Type="http://schemas.openxmlformats.org/officeDocument/2006/relationships/hyperlink" Target="https://globallaunch.asu.edu/quick-launch-group-class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Relationship Id="rId6" Type="http://schemas.openxmlformats.org/officeDocument/2006/relationships/hyperlink" Target="https://asu.zoom.us/j/632920306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"/>
          <p:cNvPicPr preferRelativeResize="0"/>
          <p:nvPr/>
        </p:nvPicPr>
        <p:blipFill rotWithShape="1">
          <a:blip r:embed="rId3">
            <a:alphaModFix/>
          </a:blip>
          <a:srcRect b="25617"/>
          <a:stretch/>
        </p:blipFill>
        <p:spPr>
          <a:xfrm>
            <a:off x="0" y="0"/>
            <a:ext cx="9144000" cy="38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"/>
          <p:cNvSpPr txBox="1">
            <a:spLocks noGrp="1"/>
          </p:cNvSpPr>
          <p:nvPr>
            <p:ph type="ctrTitle"/>
          </p:nvPr>
        </p:nvSpPr>
        <p:spPr>
          <a:xfrm>
            <a:off x="736625" y="1362325"/>
            <a:ext cx="828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900" dirty="0"/>
              <a:t>Quick </a:t>
            </a:r>
            <a:r>
              <a:rPr lang="en-US" sz="5900"/>
              <a:t>Launch English</a:t>
            </a:r>
            <a:endParaRPr sz="5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Overview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55692a3e67_0_230"/>
          <p:cNvSpPr txBox="1"/>
          <p:nvPr/>
        </p:nvSpPr>
        <p:spPr>
          <a:xfrm>
            <a:off x="55850" y="878950"/>
            <a:ext cx="4347600" cy="3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571500" indent="-323850">
              <a:buSzPts val="1500"/>
              <a:buFont typeface="Arial"/>
              <a:buChar char="●"/>
            </a:pPr>
            <a:r>
              <a:rPr lang="en-US" sz="1500" dirty="0"/>
              <a:t>English up-skilling across a variety of goals (e.g., university classroom, career, and more)</a:t>
            </a:r>
          </a:p>
          <a:p>
            <a:pPr marL="5715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Learners participate in a mix of live, active learning and self-paced independent study</a:t>
            </a:r>
            <a:endParaRPr sz="1500" dirty="0"/>
          </a:p>
          <a:p>
            <a:pPr marL="5715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Live classes emphasize communicative practice</a:t>
            </a:r>
            <a:endParaRPr sz="1500" dirty="0"/>
          </a:p>
          <a:p>
            <a:pPr marL="5715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Short-term study with reduced time commitment</a:t>
            </a:r>
            <a:endParaRPr sz="1500" dirty="0"/>
          </a:p>
          <a:p>
            <a:pPr marL="571500" indent="-323850">
              <a:buSzPts val="1500"/>
              <a:buFont typeface="Arial"/>
              <a:buChar char="●"/>
            </a:pPr>
            <a:r>
              <a:rPr lang="en-US" sz="1500" dirty="0"/>
              <a:t>Certificates earned upon completion</a:t>
            </a:r>
          </a:p>
          <a:p>
            <a:pPr marL="247650" lvl="0" algn="l" rtl="0">
              <a:spcBef>
                <a:spcPts val="0"/>
              </a:spcBef>
              <a:spcAft>
                <a:spcPts val="0"/>
              </a:spcAft>
              <a:buSzPts val="1500"/>
            </a:pPr>
            <a:endParaRPr sz="1500" dirty="0"/>
          </a:p>
          <a:p>
            <a:pPr marL="5715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</p:txBody>
      </p:sp>
      <p:sp>
        <p:nvSpPr>
          <p:cNvPr id="262" name="Google Shape;262;g255692a3e67_0_230"/>
          <p:cNvSpPr txBox="1"/>
          <p:nvPr/>
        </p:nvSpPr>
        <p:spPr>
          <a:xfrm>
            <a:off x="97476" y="98775"/>
            <a:ext cx="7341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highlight>
                  <a:srgbClr val="FFC627"/>
                </a:highlight>
              </a:rPr>
              <a:t>What is Quick Launch?</a:t>
            </a:r>
            <a:r>
              <a:rPr lang="en-US" sz="3000" b="1" i="0" u="none" strike="noStrike" cap="none">
                <a:solidFill>
                  <a:srgbClr val="000000"/>
                </a:solidFill>
                <a:highlight>
                  <a:srgbClr val="FFC627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1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3000" b="1" i="0" u="none" strike="noStrike" cap="none">
                <a:solidFill>
                  <a:srgbClr val="000000"/>
                </a:solidFill>
                <a:highlight>
                  <a:srgbClr val="FFC627"/>
                </a:highlight>
                <a:latin typeface="Arial"/>
                <a:ea typeface="Arial"/>
                <a:cs typeface="Arial"/>
                <a:sym typeface="Arial"/>
              </a:rPr>
            </a:b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" name="Google Shape;263;g255692a3e67_0_230"/>
          <p:cNvCxnSpPr/>
          <p:nvPr/>
        </p:nvCxnSpPr>
        <p:spPr>
          <a:xfrm>
            <a:off x="4456075" y="1642012"/>
            <a:ext cx="0" cy="1859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264" name="Google Shape;264;g255692a3e67_0_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476" y="98775"/>
            <a:ext cx="4582447" cy="193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27FD5C-41E3-434C-BC98-03D44D232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926" y="2212321"/>
            <a:ext cx="2858165" cy="1289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448C9-7F66-4AF2-934A-D922A6FF1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926" y="3558119"/>
            <a:ext cx="2876799" cy="4609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5692a3e67_0_179"/>
          <p:cNvSpPr txBox="1"/>
          <p:nvPr/>
        </p:nvSpPr>
        <p:spPr>
          <a:xfrm>
            <a:off x="92175" y="76525"/>
            <a:ext cx="53304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dirty="0">
                <a:highlight>
                  <a:srgbClr val="FFC627"/>
                </a:highlight>
              </a:rPr>
              <a:t>Quick</a:t>
            </a:r>
            <a:r>
              <a:rPr lang="en-US" sz="3000" b="1" i="0" u="none" strike="noStrike" cap="none" dirty="0">
                <a:solidFill>
                  <a:srgbClr val="000000"/>
                </a:solidFill>
                <a:highlight>
                  <a:srgbClr val="FFC627"/>
                </a:highlight>
                <a:latin typeface="Arial"/>
                <a:ea typeface="Arial"/>
                <a:cs typeface="Arial"/>
                <a:sym typeface="Arial"/>
              </a:rPr>
              <a:t> Launch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rgbClr val="FFFFFF"/>
                </a:solidFill>
                <a:highlight>
                  <a:srgbClr val="000000"/>
                </a:highlight>
              </a:rPr>
              <a:t>Session </a:t>
            </a:r>
            <a:r>
              <a:rPr lang="en-US" sz="3000" b="1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Calendar</a:t>
            </a:r>
            <a:endParaRPr sz="3000" b="1" i="0" u="none" strike="noStrike" cap="none" dirty="0">
              <a:solidFill>
                <a:srgbClr val="FFFFFF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255692a3e67_0_179"/>
          <p:cNvSpPr txBox="1"/>
          <p:nvPr/>
        </p:nvSpPr>
        <p:spPr>
          <a:xfrm>
            <a:off x="339750" y="3497750"/>
            <a:ext cx="8464500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highlight>
                  <a:srgbClr val="FFC627"/>
                </a:highlight>
              </a:rPr>
              <a:t>Weekly schedule</a:t>
            </a:r>
            <a:r>
              <a:rPr lang="en-US" dirty="0"/>
              <a:t>	Monday, Wednesday, Friday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	8 to 8:50 AM Arizona time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				</a:t>
            </a:r>
            <a:r>
              <a:rPr lang="en-US" i="1" dirty="0"/>
              <a:t>Look for updates to times.</a:t>
            </a:r>
            <a:endParaRPr i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073A073-F1FD-4F7F-B289-88E42CC87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064099"/>
              </p:ext>
            </p:extLst>
          </p:nvPr>
        </p:nvGraphicFramePr>
        <p:xfrm>
          <a:off x="389860" y="1559443"/>
          <a:ext cx="7712149" cy="1938308"/>
        </p:xfrm>
        <a:graphic>
          <a:graphicData uri="http://schemas.openxmlformats.org/drawingml/2006/table">
            <a:tbl>
              <a:tblPr/>
              <a:tblGrid>
                <a:gridCol w="1530894">
                  <a:extLst>
                    <a:ext uri="{9D8B030D-6E8A-4147-A177-3AD203B41FA5}">
                      <a16:colId xmlns:a16="http://schemas.microsoft.com/office/drawing/2014/main" val="3853286351"/>
                    </a:ext>
                  </a:extLst>
                </a:gridCol>
                <a:gridCol w="1690740">
                  <a:extLst>
                    <a:ext uri="{9D8B030D-6E8A-4147-A177-3AD203B41FA5}">
                      <a16:colId xmlns:a16="http://schemas.microsoft.com/office/drawing/2014/main" val="3419377459"/>
                    </a:ext>
                  </a:extLst>
                </a:gridCol>
                <a:gridCol w="1623176">
                  <a:extLst>
                    <a:ext uri="{9D8B030D-6E8A-4147-A177-3AD203B41FA5}">
                      <a16:colId xmlns:a16="http://schemas.microsoft.com/office/drawing/2014/main" val="2285818352"/>
                    </a:ext>
                  </a:extLst>
                </a:gridCol>
                <a:gridCol w="1458388">
                  <a:extLst>
                    <a:ext uri="{9D8B030D-6E8A-4147-A177-3AD203B41FA5}">
                      <a16:colId xmlns:a16="http://schemas.microsoft.com/office/drawing/2014/main" val="2151805175"/>
                    </a:ext>
                  </a:extLst>
                </a:gridCol>
                <a:gridCol w="1408951">
                  <a:extLst>
                    <a:ext uri="{9D8B030D-6E8A-4147-A177-3AD203B41FA5}">
                      <a16:colId xmlns:a16="http://schemas.microsoft.com/office/drawing/2014/main" val="1283316499"/>
                    </a:ext>
                  </a:extLst>
                </a:gridCol>
              </a:tblGrid>
              <a:tr h="67547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Fall A 2023</a:t>
                      </a:r>
                      <a:endParaRPr lang="en-US" sz="1400" dirty="0"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16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Fall B 2023</a:t>
                      </a:r>
                      <a:endParaRPr lang="en-US" sz="1400" dirty="0"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16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Spring A 2024</a:t>
                      </a:r>
                      <a:endParaRPr lang="en-US" sz="1400" dirty="0"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16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Spring B 2024</a:t>
                      </a:r>
                      <a:endParaRPr lang="en-US" sz="1400" dirty="0"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16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Summer 2024</a:t>
                      </a:r>
                      <a:endParaRPr lang="en-US" sz="1400"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16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940572"/>
                  </a:ext>
                </a:extLst>
              </a:tr>
              <a:tr h="126283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August 17 –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October 3</a:t>
                      </a:r>
                      <a:endParaRPr lang="en-US" sz="1400" dirty="0"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October 12 –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December 1</a:t>
                      </a:r>
                      <a:endParaRPr lang="en-US" sz="1400" dirty="0"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January 9 –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February 23</a:t>
                      </a:r>
                      <a:endParaRPr lang="en-US" sz="1400" dirty="0"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March 11 –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April 26</a:t>
                      </a:r>
                      <a:endParaRPr lang="en-US" sz="1400" dirty="0"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May 16 –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July 3</a:t>
                      </a:r>
                      <a:endParaRPr lang="en-US" sz="1400" dirty="0"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335555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6EFC9995-F3D5-419F-AEB7-4C4BC845F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5336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0886" y="1241554"/>
            <a:ext cx="3422988" cy="213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9"/>
          <p:cNvSpPr/>
          <p:nvPr/>
        </p:nvSpPr>
        <p:spPr>
          <a:xfrm>
            <a:off x="282134" y="1668825"/>
            <a:ext cx="218700" cy="23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9"/>
          <p:cNvSpPr txBox="1"/>
          <p:nvPr/>
        </p:nvSpPr>
        <p:spPr>
          <a:xfrm>
            <a:off x="282125" y="1396425"/>
            <a:ext cx="3054300" cy="285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>
                <a:solidFill>
                  <a:schemeClr val="dk1"/>
                </a:solidFill>
              </a:rPr>
              <a:t>Visit </a:t>
            </a:r>
            <a:r>
              <a:rPr lang="en-US" sz="1500" u="sng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Quick Launch page</a:t>
            </a:r>
            <a:r>
              <a:rPr lang="en-US" sz="1500" dirty="0">
                <a:solidFill>
                  <a:schemeClr val="dk1"/>
                </a:solidFill>
              </a:rPr>
              <a:t>.</a:t>
            </a:r>
            <a:endParaRPr sz="1500" dirty="0">
              <a:solidFill>
                <a:schemeClr val="dk1"/>
              </a:solidFill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>
                <a:solidFill>
                  <a:schemeClr val="dk1"/>
                </a:solidFill>
              </a:rPr>
              <a:t>Take </a:t>
            </a:r>
            <a:r>
              <a:rPr lang="en-US" sz="1500" u="sng" dirty="0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 online placement test 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dirty="0">
                <a:solidFill>
                  <a:schemeClr val="dk1"/>
                </a:solidFill>
              </a:rPr>
              <a:t>Participants choose their level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>
                <a:solidFill>
                  <a:schemeClr val="dk1"/>
                </a:solidFill>
              </a:rPr>
              <a:t>Navigate from </a:t>
            </a:r>
            <a:r>
              <a:rPr lang="en-US" sz="1500" u="sng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Quick Launch page</a:t>
            </a:r>
            <a:r>
              <a:rPr lang="en-US" sz="1500" dirty="0">
                <a:solidFill>
                  <a:schemeClr val="dk1"/>
                </a:solidFill>
              </a:rPr>
              <a:t> to Career Catalyst (link embedded on page)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dirty="0">
                <a:solidFill>
                  <a:schemeClr val="dk1"/>
                </a:solidFill>
              </a:rPr>
              <a:t>Choose course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dirty="0">
                <a:solidFill>
                  <a:schemeClr val="dk1"/>
                </a:solidFill>
              </a:rPr>
              <a:t>Add to cart; view cart; pay</a:t>
            </a:r>
            <a:endParaRPr sz="15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9"/>
          <p:cNvSpPr txBox="1"/>
          <p:nvPr/>
        </p:nvSpPr>
        <p:spPr>
          <a:xfrm>
            <a:off x="298718" y="231004"/>
            <a:ext cx="36252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000" b="1">
                <a:solidFill>
                  <a:srgbClr val="191919"/>
                </a:solidFill>
                <a:highlight>
                  <a:srgbClr val="FFC627"/>
                </a:highlight>
              </a:rPr>
              <a:t>Quick Launch</a:t>
            </a:r>
            <a:endParaRPr sz="3000" b="1">
              <a:solidFill>
                <a:srgbClr val="191919"/>
              </a:solidFill>
              <a:highlight>
                <a:srgbClr val="FFC627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191919"/>
                </a:solidFill>
                <a:highlight>
                  <a:srgbClr val="FFC627"/>
                </a:highlight>
              </a:rPr>
              <a:t>Registration</a:t>
            </a:r>
            <a:r>
              <a:rPr lang="en-US" sz="2400" b="1" i="0" u="none" strike="noStrike" cap="none">
                <a:solidFill>
                  <a:srgbClr val="191919"/>
                </a:solidFill>
                <a:highlight>
                  <a:srgbClr val="FFC627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4725" y="141650"/>
            <a:ext cx="3781076" cy="21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9550" y="2739050"/>
            <a:ext cx="4424375" cy="222995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9"/>
          <p:cNvSpPr/>
          <p:nvPr/>
        </p:nvSpPr>
        <p:spPr>
          <a:xfrm rot="-2295746">
            <a:off x="8316183" y="4462850"/>
            <a:ext cx="486384" cy="172794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0406F0-783A-4D75-861B-B946F91C7C3E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7EEDDE-624C-45C3-BE1B-1A1E9657E9D4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8334D8-7113-4EC7-8A78-6FFFC3706CA5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B6E9D0-0036-4BE8-99ED-141B6ED0509E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7" name="Google Shape;2667;g2511bbf3cbf_0_87"/>
          <p:cNvPicPr preferRelativeResize="0"/>
          <p:nvPr/>
        </p:nvPicPr>
        <p:blipFill rotWithShape="1">
          <a:blip r:embed="rId3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8" name="Google Shape;2668;g2511bbf3cbf_0_87"/>
          <p:cNvSpPr/>
          <p:nvPr/>
        </p:nvSpPr>
        <p:spPr>
          <a:xfrm>
            <a:off x="956993" y="1089675"/>
            <a:ext cx="3977700" cy="33489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400"/>
              </a:spcAft>
            </a:pPr>
            <a:endParaRPr lang="en-US" dirty="0"/>
          </a:p>
        </p:txBody>
      </p:sp>
      <p:pic>
        <p:nvPicPr>
          <p:cNvPr id="2669" name="Google Shape;2669;g2511bbf3cbf_0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880" y="3437861"/>
            <a:ext cx="1978846" cy="86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670" name="Google Shape;2670;g2511bbf3cbf_0_87"/>
          <p:cNvSpPr/>
          <p:nvPr/>
        </p:nvSpPr>
        <p:spPr>
          <a:xfrm>
            <a:off x="1903810" y="1209631"/>
            <a:ext cx="2039845" cy="598028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</a:rPr>
              <a:t>Contact us</a:t>
            </a:r>
            <a:endParaRPr sz="1800" b="1" dirty="0">
              <a:solidFill>
                <a:schemeClr val="lt1"/>
              </a:solidFill>
            </a:endParaRPr>
          </a:p>
        </p:txBody>
      </p:sp>
      <p:sp>
        <p:nvSpPr>
          <p:cNvPr id="2671" name="Google Shape;2671;g2511bbf3cbf_0_87"/>
          <p:cNvSpPr txBox="1"/>
          <p:nvPr/>
        </p:nvSpPr>
        <p:spPr>
          <a:xfrm>
            <a:off x="1752974" y="1953514"/>
            <a:ext cx="21462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+1 (480)-965-2376</a:t>
            </a:r>
            <a:endParaRPr sz="11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endParaRPr sz="1800" dirty="0"/>
          </a:p>
        </p:txBody>
      </p:sp>
      <p:sp>
        <p:nvSpPr>
          <p:cNvPr id="2672" name="Google Shape;2672;g2511bbf3cbf_0_87"/>
          <p:cNvSpPr txBox="1"/>
          <p:nvPr/>
        </p:nvSpPr>
        <p:spPr>
          <a:xfrm>
            <a:off x="1797455" y="2355901"/>
            <a:ext cx="32124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100" b="1" dirty="0">
                <a:solidFill>
                  <a:srgbClr val="761638"/>
                </a:solidFill>
              </a:rPr>
              <a:t>Shoshanna.Starzynski@asu.edu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2673" name="Google Shape;2673;g2511bbf3cbf_0_87"/>
          <p:cNvSpPr/>
          <p:nvPr/>
        </p:nvSpPr>
        <p:spPr>
          <a:xfrm>
            <a:off x="1341889" y="1919133"/>
            <a:ext cx="230080" cy="229996"/>
          </a:xfrm>
          <a:custGeom>
            <a:avLst/>
            <a:gdLst/>
            <a:ahLst/>
            <a:cxnLst/>
            <a:rect l="l" t="t" r="r" b="b"/>
            <a:pathLst>
              <a:path w="5961" h="5960" extrusionOk="0">
                <a:moveTo>
                  <a:pt x="1258" y="0"/>
                </a:moveTo>
                <a:lnTo>
                  <a:pt x="978" y="47"/>
                </a:lnTo>
                <a:lnTo>
                  <a:pt x="653" y="140"/>
                </a:lnTo>
                <a:lnTo>
                  <a:pt x="559" y="233"/>
                </a:lnTo>
                <a:lnTo>
                  <a:pt x="466" y="326"/>
                </a:lnTo>
                <a:lnTo>
                  <a:pt x="233" y="652"/>
                </a:lnTo>
                <a:lnTo>
                  <a:pt x="47" y="1071"/>
                </a:lnTo>
                <a:lnTo>
                  <a:pt x="1" y="1443"/>
                </a:lnTo>
                <a:lnTo>
                  <a:pt x="47" y="1676"/>
                </a:lnTo>
                <a:lnTo>
                  <a:pt x="94" y="1909"/>
                </a:lnTo>
                <a:lnTo>
                  <a:pt x="140" y="2142"/>
                </a:lnTo>
                <a:lnTo>
                  <a:pt x="233" y="2375"/>
                </a:lnTo>
                <a:lnTo>
                  <a:pt x="280" y="2561"/>
                </a:lnTo>
                <a:lnTo>
                  <a:pt x="466" y="2933"/>
                </a:lnTo>
                <a:lnTo>
                  <a:pt x="653" y="3306"/>
                </a:lnTo>
                <a:lnTo>
                  <a:pt x="1072" y="3865"/>
                </a:lnTo>
                <a:lnTo>
                  <a:pt x="1584" y="4423"/>
                </a:lnTo>
                <a:lnTo>
                  <a:pt x="2143" y="4936"/>
                </a:lnTo>
                <a:lnTo>
                  <a:pt x="2701" y="5355"/>
                </a:lnTo>
                <a:lnTo>
                  <a:pt x="3027" y="5541"/>
                </a:lnTo>
                <a:lnTo>
                  <a:pt x="3446" y="5681"/>
                </a:lnTo>
                <a:lnTo>
                  <a:pt x="3633" y="5774"/>
                </a:lnTo>
                <a:lnTo>
                  <a:pt x="3865" y="5867"/>
                </a:lnTo>
                <a:lnTo>
                  <a:pt x="4052" y="5913"/>
                </a:lnTo>
                <a:lnTo>
                  <a:pt x="4331" y="5960"/>
                </a:lnTo>
                <a:lnTo>
                  <a:pt x="4517" y="5960"/>
                </a:lnTo>
                <a:lnTo>
                  <a:pt x="4936" y="5913"/>
                </a:lnTo>
                <a:lnTo>
                  <a:pt x="5309" y="5774"/>
                </a:lnTo>
                <a:lnTo>
                  <a:pt x="5681" y="5541"/>
                </a:lnTo>
                <a:lnTo>
                  <a:pt x="5774" y="5401"/>
                </a:lnTo>
                <a:lnTo>
                  <a:pt x="5821" y="5308"/>
                </a:lnTo>
                <a:lnTo>
                  <a:pt x="5914" y="5029"/>
                </a:lnTo>
                <a:lnTo>
                  <a:pt x="5961" y="4703"/>
                </a:lnTo>
                <a:lnTo>
                  <a:pt x="5961" y="4656"/>
                </a:lnTo>
                <a:lnTo>
                  <a:pt x="5867" y="4563"/>
                </a:lnTo>
                <a:lnTo>
                  <a:pt x="5635" y="4423"/>
                </a:lnTo>
                <a:lnTo>
                  <a:pt x="5402" y="4284"/>
                </a:lnTo>
                <a:lnTo>
                  <a:pt x="5122" y="4144"/>
                </a:lnTo>
                <a:lnTo>
                  <a:pt x="4890" y="4004"/>
                </a:lnTo>
                <a:lnTo>
                  <a:pt x="4797" y="3911"/>
                </a:lnTo>
                <a:lnTo>
                  <a:pt x="4657" y="3818"/>
                </a:lnTo>
                <a:lnTo>
                  <a:pt x="4517" y="3818"/>
                </a:lnTo>
                <a:lnTo>
                  <a:pt x="4424" y="3865"/>
                </a:lnTo>
                <a:lnTo>
                  <a:pt x="4331" y="3911"/>
                </a:lnTo>
                <a:lnTo>
                  <a:pt x="4098" y="4191"/>
                </a:lnTo>
                <a:lnTo>
                  <a:pt x="3865" y="4470"/>
                </a:lnTo>
                <a:lnTo>
                  <a:pt x="3772" y="4563"/>
                </a:lnTo>
                <a:lnTo>
                  <a:pt x="3586" y="4563"/>
                </a:lnTo>
                <a:lnTo>
                  <a:pt x="3493" y="4516"/>
                </a:lnTo>
                <a:lnTo>
                  <a:pt x="3400" y="4470"/>
                </a:lnTo>
                <a:lnTo>
                  <a:pt x="3307" y="4423"/>
                </a:lnTo>
                <a:lnTo>
                  <a:pt x="2748" y="4051"/>
                </a:lnTo>
                <a:lnTo>
                  <a:pt x="2329" y="3678"/>
                </a:lnTo>
                <a:lnTo>
                  <a:pt x="1910" y="3213"/>
                </a:lnTo>
                <a:lnTo>
                  <a:pt x="1584" y="2701"/>
                </a:lnTo>
                <a:lnTo>
                  <a:pt x="1537" y="2607"/>
                </a:lnTo>
                <a:lnTo>
                  <a:pt x="1491" y="2514"/>
                </a:lnTo>
                <a:lnTo>
                  <a:pt x="1444" y="2421"/>
                </a:lnTo>
                <a:lnTo>
                  <a:pt x="1398" y="2328"/>
                </a:lnTo>
                <a:lnTo>
                  <a:pt x="1444" y="2235"/>
                </a:lnTo>
                <a:lnTo>
                  <a:pt x="1537" y="2142"/>
                </a:lnTo>
                <a:lnTo>
                  <a:pt x="1817" y="1909"/>
                </a:lnTo>
                <a:lnTo>
                  <a:pt x="2049" y="1676"/>
                </a:lnTo>
                <a:lnTo>
                  <a:pt x="2143" y="1537"/>
                </a:lnTo>
                <a:lnTo>
                  <a:pt x="2189" y="1443"/>
                </a:lnTo>
                <a:lnTo>
                  <a:pt x="2143" y="1350"/>
                </a:lnTo>
                <a:lnTo>
                  <a:pt x="2049" y="1164"/>
                </a:lnTo>
                <a:lnTo>
                  <a:pt x="2003" y="1071"/>
                </a:lnTo>
                <a:lnTo>
                  <a:pt x="1863" y="838"/>
                </a:lnTo>
                <a:lnTo>
                  <a:pt x="1723" y="559"/>
                </a:lnTo>
                <a:lnTo>
                  <a:pt x="1584" y="372"/>
                </a:lnTo>
                <a:lnTo>
                  <a:pt x="1444" y="140"/>
                </a:lnTo>
                <a:lnTo>
                  <a:pt x="1351" y="47"/>
                </a:lnTo>
                <a:lnTo>
                  <a:pt x="125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4" name="Google Shape;2674;g2511bbf3cbf_0_87"/>
          <p:cNvSpPr/>
          <p:nvPr/>
        </p:nvSpPr>
        <p:spPr>
          <a:xfrm>
            <a:off x="1341889" y="2419489"/>
            <a:ext cx="230080" cy="181524"/>
          </a:xfrm>
          <a:custGeom>
            <a:avLst/>
            <a:gdLst/>
            <a:ahLst/>
            <a:cxnLst/>
            <a:rect l="l" t="t" r="r" b="b"/>
            <a:pathLst>
              <a:path w="5961" h="4703" extrusionOk="0">
                <a:moveTo>
                  <a:pt x="513" y="0"/>
                </a:moveTo>
                <a:lnTo>
                  <a:pt x="327" y="47"/>
                </a:lnTo>
                <a:lnTo>
                  <a:pt x="141" y="186"/>
                </a:lnTo>
                <a:lnTo>
                  <a:pt x="48" y="373"/>
                </a:lnTo>
                <a:lnTo>
                  <a:pt x="1" y="605"/>
                </a:lnTo>
                <a:lnTo>
                  <a:pt x="48" y="838"/>
                </a:lnTo>
                <a:lnTo>
                  <a:pt x="187" y="1071"/>
                </a:lnTo>
                <a:lnTo>
                  <a:pt x="373" y="1304"/>
                </a:lnTo>
                <a:lnTo>
                  <a:pt x="560" y="1444"/>
                </a:lnTo>
                <a:lnTo>
                  <a:pt x="1258" y="1909"/>
                </a:lnTo>
                <a:lnTo>
                  <a:pt x="2143" y="2515"/>
                </a:lnTo>
                <a:lnTo>
                  <a:pt x="2282" y="2608"/>
                </a:lnTo>
                <a:lnTo>
                  <a:pt x="2469" y="2747"/>
                </a:lnTo>
                <a:lnTo>
                  <a:pt x="2608" y="2887"/>
                </a:lnTo>
                <a:lnTo>
                  <a:pt x="2795" y="2934"/>
                </a:lnTo>
                <a:lnTo>
                  <a:pt x="2981" y="2980"/>
                </a:lnTo>
                <a:lnTo>
                  <a:pt x="3167" y="2934"/>
                </a:lnTo>
                <a:lnTo>
                  <a:pt x="3353" y="2887"/>
                </a:lnTo>
                <a:lnTo>
                  <a:pt x="3493" y="2747"/>
                </a:lnTo>
                <a:lnTo>
                  <a:pt x="3679" y="2608"/>
                </a:lnTo>
                <a:lnTo>
                  <a:pt x="3819" y="2515"/>
                </a:lnTo>
                <a:lnTo>
                  <a:pt x="5402" y="1444"/>
                </a:lnTo>
                <a:lnTo>
                  <a:pt x="5635" y="1257"/>
                </a:lnTo>
                <a:lnTo>
                  <a:pt x="5821" y="1025"/>
                </a:lnTo>
                <a:lnTo>
                  <a:pt x="5914" y="792"/>
                </a:lnTo>
                <a:lnTo>
                  <a:pt x="5961" y="559"/>
                </a:lnTo>
                <a:lnTo>
                  <a:pt x="5914" y="326"/>
                </a:lnTo>
                <a:lnTo>
                  <a:pt x="5821" y="140"/>
                </a:lnTo>
                <a:lnTo>
                  <a:pt x="5635" y="47"/>
                </a:lnTo>
                <a:lnTo>
                  <a:pt x="5449" y="0"/>
                </a:lnTo>
                <a:close/>
                <a:moveTo>
                  <a:pt x="1" y="1537"/>
                </a:moveTo>
                <a:lnTo>
                  <a:pt x="1" y="4144"/>
                </a:lnTo>
                <a:lnTo>
                  <a:pt x="48" y="4377"/>
                </a:lnTo>
                <a:lnTo>
                  <a:pt x="141" y="4517"/>
                </a:lnTo>
                <a:lnTo>
                  <a:pt x="327" y="4656"/>
                </a:lnTo>
                <a:lnTo>
                  <a:pt x="513" y="4703"/>
                </a:lnTo>
                <a:lnTo>
                  <a:pt x="5449" y="4703"/>
                </a:lnTo>
                <a:lnTo>
                  <a:pt x="5635" y="4656"/>
                </a:lnTo>
                <a:lnTo>
                  <a:pt x="5821" y="4517"/>
                </a:lnTo>
                <a:lnTo>
                  <a:pt x="5914" y="4377"/>
                </a:lnTo>
                <a:lnTo>
                  <a:pt x="5961" y="4144"/>
                </a:lnTo>
                <a:lnTo>
                  <a:pt x="5961" y="1537"/>
                </a:lnTo>
                <a:lnTo>
                  <a:pt x="5635" y="1816"/>
                </a:lnTo>
                <a:lnTo>
                  <a:pt x="3959" y="2934"/>
                </a:lnTo>
                <a:lnTo>
                  <a:pt x="3679" y="3166"/>
                </a:lnTo>
                <a:lnTo>
                  <a:pt x="3353" y="3306"/>
                </a:lnTo>
                <a:lnTo>
                  <a:pt x="3167" y="3399"/>
                </a:lnTo>
                <a:lnTo>
                  <a:pt x="2795" y="3399"/>
                </a:lnTo>
                <a:lnTo>
                  <a:pt x="2608" y="3306"/>
                </a:lnTo>
                <a:lnTo>
                  <a:pt x="2282" y="3166"/>
                </a:lnTo>
                <a:lnTo>
                  <a:pt x="2003" y="2934"/>
                </a:lnTo>
                <a:lnTo>
                  <a:pt x="327" y="1816"/>
                </a:lnTo>
                <a:lnTo>
                  <a:pt x="141" y="1676"/>
                </a:lnTo>
                <a:lnTo>
                  <a:pt x="1" y="153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8F89E-4278-48BE-9751-FEAC7D679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955" y="2780575"/>
            <a:ext cx="345801" cy="345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9C3FC0-3C3B-4B29-84B1-A268467E65AD}"/>
              </a:ext>
            </a:extLst>
          </p:cNvPr>
          <p:cNvSpPr txBox="1"/>
          <p:nvPr/>
        </p:nvSpPr>
        <p:spPr>
          <a:xfrm>
            <a:off x="1700637" y="2708873"/>
            <a:ext cx="302730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Visit virtual Welcome Desk </a:t>
            </a:r>
            <a:r>
              <a:rPr lang="en-US" sz="1100" dirty="0"/>
              <a:t>at </a:t>
            </a:r>
            <a:r>
              <a:rPr lang="en-US" sz="1100" u="sng" dirty="0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https://asu.zoom.us/j/632920306</a:t>
            </a:r>
            <a:endParaRPr lang="en-US" sz="1100" dirty="0">
              <a:solidFill>
                <a:schemeClr val="accent2"/>
              </a:solidFill>
            </a:endParaRPr>
          </a:p>
          <a:p>
            <a:r>
              <a:rPr lang="en-US" sz="1100" b="1" dirty="0"/>
              <a:t>Visit in person</a:t>
            </a:r>
            <a:r>
              <a:rPr lang="en-US" sz="1100" dirty="0"/>
              <a:t>, at Creative Commons, 3</a:t>
            </a:r>
            <a:r>
              <a:rPr lang="en-US" sz="1100" baseline="30000" dirty="0"/>
              <a:t>rd</a:t>
            </a:r>
            <a:r>
              <a:rPr lang="en-US" sz="1100" dirty="0"/>
              <a:t> Floor, left of elevator bank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021 ASU Template Master (Official from the Hub)">
  <a:themeElements>
    <a:clrScheme name="ASU 2021 Color">
      <a:dk1>
        <a:srgbClr val="191919"/>
      </a:dk1>
      <a:lt1>
        <a:srgbClr val="FFFFFF"/>
      </a:lt1>
      <a:dk2>
        <a:srgbClr val="D0D0D0"/>
      </a:dk2>
      <a:lt2>
        <a:srgbClr val="E8E8E8"/>
      </a:lt2>
      <a:accent1>
        <a:srgbClr val="FFC627"/>
      </a:accent1>
      <a:accent2>
        <a:srgbClr val="8C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CC2F2F"/>
      </a:accent6>
      <a:hlink>
        <a:srgbClr val="8C1D40"/>
      </a:hlink>
      <a:folHlink>
        <a:srgbClr val="7474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2020 ASU Template Master">
  <a:themeElements>
    <a:clrScheme name="ASU Pallet">
      <a:dk1>
        <a:srgbClr val="000000"/>
      </a:dk1>
      <a:lt1>
        <a:srgbClr val="FFFFFF"/>
      </a:lt1>
      <a:dk2>
        <a:srgbClr val="951D40"/>
      </a:dk2>
      <a:lt2>
        <a:srgbClr val="5C6670"/>
      </a:lt2>
      <a:accent1>
        <a:srgbClr val="FFC627"/>
      </a:accent1>
      <a:accent2>
        <a:srgbClr val="95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000000"/>
      </a:accent6>
      <a:hlink>
        <a:srgbClr val="951D40"/>
      </a:hlink>
      <a:folHlink>
        <a:srgbClr val="5C66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223</Words>
  <Application>Microsoft Office PowerPoint</Application>
  <PresentationFormat>On-screen Show (16:9)</PresentationFormat>
  <Paragraphs>51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2021 ASU Template Master (Official from the Hub)</vt:lpstr>
      <vt:lpstr>3_2020 ASU Template Master</vt:lpstr>
      <vt:lpstr>Quick Launch English Overview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Launch Overview</dc:title>
  <dc:creator>Susan Edgington</dc:creator>
  <cp:lastModifiedBy>Shoshanna Starzynski</cp:lastModifiedBy>
  <cp:revision>11</cp:revision>
  <dcterms:modified xsi:type="dcterms:W3CDTF">2023-08-02T21:05:35Z</dcterms:modified>
</cp:coreProperties>
</file>